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9" r:id="rId4"/>
    <p:sldId id="257" r:id="rId5"/>
    <p:sldId id="265" r:id="rId6"/>
    <p:sldId id="260" r:id="rId7"/>
    <p:sldId id="272" r:id="rId8"/>
    <p:sldId id="271" r:id="rId9"/>
    <p:sldId id="258" r:id="rId10"/>
    <p:sldId id="264" r:id="rId11"/>
    <p:sldId id="269" r:id="rId12"/>
    <p:sldId id="270" r:id="rId13"/>
    <p:sldId id="266" r:id="rId14"/>
    <p:sldId id="261" r:id="rId15"/>
    <p:sldId id="268" r:id="rId16"/>
    <p:sldId id="263" r:id="rId17"/>
    <p:sldId id="267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677EC3-9502-404A-A2E4-7E5577A3595F}" v="29" dt="2020-11-10T14:20:23.5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AEEE4-D570-4E84-8EE7-F37C9D86DC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4C4098-D303-4BAA-AD98-81B0FEFF9D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0B203-FBE3-4830-901C-42C7A2741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2C5C4-FF21-4B55-A9D9-D6FB93976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66EFF-9CC4-4342-882A-265A41ABC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855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2C53D-962F-4369-9EC7-0788D2D1E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BA306-D40E-4A6D-B796-73486BB363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70351-0466-4964-982C-3CE23F6A8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42663-B833-4AEF-BD26-C219E99C4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60021-BEF3-45A7-AA14-0BC98826E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653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A2217-11A5-4C55-AC4B-B3CA3D0E1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9E290-240A-466E-9228-BD168DC2C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B9438-511E-4A8D-BF13-21C1C87C8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CF172-4129-4F03-AC18-FE2ECB79C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4D373-BB78-42AB-B38F-C5BA7AAA7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987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D41EE-4578-4B36-9BAA-205238DDD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DD3B8-6008-4A34-BC88-835784BD10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29051F-0082-4632-8DBA-79CD1C6BC9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C04BF-D3B9-453F-AAF3-04545C797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E0C6C7-2A2D-4FF3-8138-ACA02092D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EAD39E-9D0C-4D24-81DC-E5C76C07D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30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2645D-89F5-49C2-B286-7D54D615F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2A895-5430-40B7-B9A7-61B052131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BC8A1D-6B2C-4450-B36C-5885726948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1AE876-ED6A-474D-95BB-3C109281E9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9958B-6AB1-4807-800C-44FDF1F973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CDA21B-42EC-4CF5-8311-47B33DEAF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7CA61E-45D1-405B-8D88-8B90FE178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2A33AD-B2E6-4338-BA56-CC1143305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01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D72DB-168B-4123-AC28-E77B26B71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927D49-9C7E-4441-A660-6E91350B5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9A8C25-7BD8-4B04-97B2-A77C51962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DEFF5B-D8AD-4397-91E1-5BDF65606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764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98E701-FF9A-4C3C-A607-F83920365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F205B2-5158-49B5-8ED2-C811D9B5F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7F1526-A232-4B98-A57E-AF968BD42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72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3B497-228B-450C-9CA5-6BECDCE1B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35FFA-2B72-4169-A83A-3A6B74826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E579DD-7122-4EFD-952C-91649EF063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1CAAB1-42C8-4E1E-B000-D8EAE75C6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76144-6CD6-41BD-8CA8-BBF0A8F6E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34787-C4EF-449F-83AF-DEBB5D52B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518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E7877-951B-4723-A25F-C33ECB233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F546BF-AE47-4C19-9037-09F46ECADE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1A520-F25C-4164-A57C-81B8EBCE6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271C1B-0F55-4D47-986E-FEBAEA7FE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140C37-1A84-4DF5-A675-287CD38A1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4C2168-4F6F-4713-BEA5-6E4AA7768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9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E6788-4A4F-4A27-9F33-54F7E93DC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4E2E67-0A1A-4717-A494-3150C51469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2D410-7757-40A5-8850-CEAFD90B7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518F0-7A46-44BD-AAFF-7764B53EF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75040-DFE2-4051-A944-03FC7F199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963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FE31AF-545D-4F78-9771-BFAC0C575E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4D22A2-F284-495B-82F2-4BDF34FABA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5F9E3-0E22-4062-9F17-581CD379D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B630C-E1BE-4174-B6EC-FA865BB96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49B26-AAA9-40C7-936C-68B1BF303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021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1A9651-AB52-4233-B69C-66F3BAE6D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41D361-365D-4740-8B2E-C2756260F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13A293-6958-4244-B1B9-7CFAA1459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7C687-F6B7-42EF-90EF-016A83295EBB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9EE62-B55B-481F-881B-93F11B1D98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0DFA4-B32A-45FB-892D-1B29A9B895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CDAFD-47CD-406B-AC97-48C5836858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130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E2FE10-581D-4208-B7F6-295837546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891" y="643467"/>
            <a:ext cx="7902218" cy="5571065"/>
          </a:xfrm>
          <a:prstGeom prst="rect">
            <a:avLst/>
          </a:prstGeom>
          <a:ln>
            <a:noFill/>
          </a:ln>
        </p:spPr>
      </p:pic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784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47FCC9-428F-4EEA-BB88-E59ADD0CD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25" y="643467"/>
            <a:ext cx="7764549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352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EDA5C4D-C42E-49CB-A752-66567BB86C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7840" y="547300"/>
            <a:ext cx="8656320" cy="566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49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73DF726-DACC-444A-B8B9-121C57128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233949"/>
            <a:ext cx="9580880" cy="676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330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CCB7834-F042-44D6-B8DE-F32481F17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905" b="147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90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FC6928-F899-4F8A-A6DC-8D7CFC44D3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9171" y="512759"/>
            <a:ext cx="9898669" cy="6806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70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E01D7D-DE5E-4485-9719-519F1CA28C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64" r="19477" b="1"/>
          <a:stretch/>
        </p:blipFill>
        <p:spPr>
          <a:xfrm rot="16200000">
            <a:off x="3575965" y="-1741363"/>
            <a:ext cx="5313274" cy="10400453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444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5E0E73-D492-496F-9AA5-919E42C23C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160" y="512759"/>
            <a:ext cx="8248103" cy="573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61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88787C-F2BE-4F90-AD0D-CB98416EB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401" y="734334"/>
            <a:ext cx="8003364" cy="561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78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20393DC-1BE0-44CD-8324-BA0D485675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775" y="576262"/>
            <a:ext cx="817245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468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537F32-8D41-4904-9BAA-5D9D91C32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670" y="719137"/>
            <a:ext cx="8368680" cy="575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439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3A4852-DD34-4601-B5DC-6CE2256AA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040" y="643467"/>
            <a:ext cx="8015920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8374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44E18F-410C-463D-8244-8CE4F77A2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1486" y="260891"/>
            <a:ext cx="9261473" cy="633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4655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B571440-4F42-472D-90D6-66AAFC54A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512" r="1" b="18788"/>
          <a:stretch/>
        </p:blipFill>
        <p:spPr>
          <a:xfrm>
            <a:off x="643467" y="643467"/>
            <a:ext cx="10905066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764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F44D27-EF96-4ABC-99E8-0154AF8480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9629" y="643467"/>
            <a:ext cx="8192742" cy="5571065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378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D51A834-6791-4FCC-A48D-908FF47033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477" r="1" b="15945"/>
          <a:stretch/>
        </p:blipFill>
        <p:spPr>
          <a:xfrm>
            <a:off x="643467" y="643467"/>
            <a:ext cx="10905066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36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512D8E-60FA-44A4-96C3-CFA876DCD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634" y="643467"/>
            <a:ext cx="8162732" cy="5571065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189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640E0-A206-4608-807D-188DA2B55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012" y="657225"/>
            <a:ext cx="8181975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45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Alloway</dc:creator>
  <cp:lastModifiedBy>A Alloway</cp:lastModifiedBy>
  <cp:revision>1</cp:revision>
  <dcterms:created xsi:type="dcterms:W3CDTF">2020-11-11T06:08:12Z</dcterms:created>
  <dcterms:modified xsi:type="dcterms:W3CDTF">2020-11-11T06:14:00Z</dcterms:modified>
</cp:coreProperties>
</file>